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3" r:id="rId6"/>
    <p:sldId id="266" r:id="rId7"/>
    <p:sldId id="264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A08"/>
    <a:srgbClr val="9DA59B"/>
    <a:srgbClr val="222222"/>
    <a:srgbClr val="1F4E79"/>
    <a:srgbClr val="666666"/>
    <a:srgbClr val="474747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  <a:solidFill>
            <a:srgbClr val="92D050"/>
          </a:solidFill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481675" y="3629690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소프트웨어 프로젝트 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II</a:t>
            </a:r>
            <a:endParaRPr lang="ko-KR" altLang="en-US" sz="1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5401523" y="389449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Code Review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69279" y="2449914"/>
            <a:ext cx="1155474" cy="1117252"/>
            <a:chOff x="5669279" y="2449914"/>
            <a:chExt cx="1155474" cy="1117252"/>
          </a:xfrm>
        </p:grpSpPr>
        <p:sp>
          <p:nvSpPr>
            <p:cNvPr id="2254" name="도넛 2253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133890" y="2957354"/>
            <a:ext cx="5291038" cy="390064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01344" y="1774677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50877" y="3369735"/>
            <a:ext cx="18998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모습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 결과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 후 모습</a:t>
            </a:r>
            <a:endParaRPr lang="ko-KR" altLang="en-US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2171" y="1527539"/>
            <a:ext cx="1127000" cy="1132533"/>
            <a:chOff x="5669279" y="2449914"/>
            <a:chExt cx="1155474" cy="1117252"/>
          </a:xfrm>
        </p:grpSpPr>
        <p:sp>
          <p:nvSpPr>
            <p:cNvPr id="27" name="도넛 26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65125" y="29111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76" name="도넛 75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37949" r="47427" b="51208"/>
          <a:stretch/>
        </p:blipFill>
        <p:spPr>
          <a:xfrm>
            <a:off x="533557" y="1755644"/>
            <a:ext cx="5720226" cy="17785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66535" r="47837" b="20784"/>
          <a:stretch/>
        </p:blipFill>
        <p:spPr>
          <a:xfrm>
            <a:off x="533557" y="4069579"/>
            <a:ext cx="5720226" cy="19996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9990" y="1477109"/>
            <a:ext cx="57679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-del-</a:t>
            </a: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문장의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그 이름을 가진 모든 데이터가 지워지도록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9894" y="3886984"/>
            <a:ext cx="57903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  <a:r>
              <a:rPr lang="en-US" altLang="ko-KR" sz="36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inc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</a:t>
            </a: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문구의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입력된 문구의 두번째 값을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‘Score’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값에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더하도록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746" y="5069389"/>
            <a:ext cx="221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‘Score’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 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값을 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정수 형태로 바꾸어 계산 가능하게 하였다</a:t>
            </a:r>
            <a:r>
              <a:rPr lang="en-US" altLang="ko-KR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1507" y="449435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※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두 번째 코드 리뷰 주인공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최현인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65125" y="29111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코드의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76" name="도넛 75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54428" r="48113" b="33146"/>
          <a:stretch/>
        </p:blipFill>
        <p:spPr>
          <a:xfrm>
            <a:off x="554747" y="1852255"/>
            <a:ext cx="5685444" cy="1959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t="84969" r="34750" b="4580"/>
          <a:stretch/>
        </p:blipFill>
        <p:spPr>
          <a:xfrm>
            <a:off x="554747" y="4608861"/>
            <a:ext cx="9898906" cy="1571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8331" y="3855493"/>
            <a:ext cx="4953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↑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0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showScoreDB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함수를 이용해서</a:t>
            </a:r>
            <a:endParaRPr lang="en-US" altLang="ko-KR" sz="20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찾아낸 결과를 보여주도록 하였다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(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↓ 참조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6863" y="1770140"/>
            <a:ext cx="57679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-find-</a:t>
            </a:r>
            <a:endParaRPr lang="en-US" altLang="ko-KR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For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이용해서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dictionary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‘Name’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value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값과 입력된 문장의 첫번째 값과 비교하여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같으면 그 이름을 가진 모든 데이터가 출력되도록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121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-26424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38380" y="34694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0133" r="77125" b="7333"/>
          <a:stretch/>
        </p:blipFill>
        <p:spPr>
          <a:xfrm>
            <a:off x="1189239" y="1600200"/>
            <a:ext cx="3638000" cy="1668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0623" y="3378238"/>
            <a:ext cx="187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 데이터 모습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792" y="5722681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Inc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 실행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8386" y="431962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추가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82133" r="76825" b="5200"/>
          <a:stretch/>
        </p:blipFill>
        <p:spPr>
          <a:xfrm>
            <a:off x="1189238" y="3976107"/>
            <a:ext cx="3638001" cy="1610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81467" r="77050" b="7733"/>
          <a:stretch/>
        </p:blipFill>
        <p:spPr>
          <a:xfrm>
            <a:off x="6011148" y="4715056"/>
            <a:ext cx="3820556" cy="149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65074" y="6299561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Find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 실행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20291" y="1154734"/>
            <a:ext cx="3820556" cy="31034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2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-26424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38380" y="34694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endParaRPr lang="ko-KR" altLang="en-US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83733" r="76900" b="3867"/>
          <a:stretch/>
        </p:blipFill>
        <p:spPr>
          <a:xfrm>
            <a:off x="795000" y="4005072"/>
            <a:ext cx="3820557" cy="17556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79600" r="76525" b="3734"/>
          <a:stretch/>
        </p:blipFill>
        <p:spPr>
          <a:xfrm>
            <a:off x="795001" y="1517407"/>
            <a:ext cx="3820556" cy="2252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0328" y="3256398"/>
            <a:ext cx="6821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왼쪽에 보이는 것처럼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del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명령어가 제대로 적용되지 않았다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문제를 찾기 위해 추가하는 양을 조절해 보았더니 최대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 까지만</a:t>
            </a:r>
            <a:endParaRPr lang="en-US" altLang="ko-KR" sz="24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제거하는 모습을 보였다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379209" y="1833771"/>
            <a:ext cx="3776472" cy="37216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1108" y="346947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 후 모습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90842" y="184628"/>
            <a:ext cx="697715" cy="685819"/>
            <a:chOff x="5669279" y="2449914"/>
            <a:chExt cx="1155474" cy="1135774"/>
          </a:xfrm>
        </p:grpSpPr>
        <p:sp>
          <p:nvSpPr>
            <p:cNvPr id="40" name="도넛 39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669279" y="2592861"/>
              <a:ext cx="1155474" cy="992827"/>
              <a:chOff x="5652653" y="2584548"/>
              <a:chExt cx="1155474" cy="99282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653" y="2584548"/>
                <a:ext cx="1155474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33005" y="2965730"/>
                <a:ext cx="820185" cy="611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44933" r="42550" b="40400"/>
          <a:stretch/>
        </p:blipFill>
        <p:spPr>
          <a:xfrm>
            <a:off x="385660" y="2368296"/>
            <a:ext cx="6107527" cy="2048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660" y="4711632"/>
            <a:ext cx="6107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‘tram’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변수에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할당하고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while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문을 이용하여 숫자를 증가시켜 가면서 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scdb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모든 인덱스를 조사할 수 있도록 수정을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37949" r="47427" b="51208"/>
          <a:stretch/>
        </p:blipFill>
        <p:spPr>
          <a:xfrm>
            <a:off x="1094649" y="2663376"/>
            <a:ext cx="4689548" cy="14580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70380" y="5615214"/>
            <a:ext cx="305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정상으로 </a:t>
            </a:r>
            <a:r>
              <a:rPr lang="ko-KR" altLang="en-US" sz="240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실행되고 있는 모습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843" y="4148594"/>
            <a:ext cx="571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조원 모두가 인덱스의 문제일 것이라고 생각을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따라서 인덱스 접근 방식을 수정해보기로 하였다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</a:t>
            </a:r>
            <a:endParaRPr lang="en-US" altLang="ko-KR" sz="2400" dirty="0" smtClean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75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  <a:solidFill>
            <a:srgbClr val="92D050"/>
          </a:solidFill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880817" y="362969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-FINE-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69279" y="2449914"/>
            <a:ext cx="1155474" cy="1117252"/>
            <a:chOff x="5669279" y="2449914"/>
            <a:chExt cx="1155474" cy="1117252"/>
          </a:xfrm>
        </p:grpSpPr>
        <p:sp>
          <p:nvSpPr>
            <p:cNvPr id="19" name="도넛 18"/>
            <p:cNvSpPr/>
            <p:nvPr/>
          </p:nvSpPr>
          <p:spPr>
            <a:xfrm>
              <a:off x="5678218" y="2449914"/>
              <a:ext cx="1117252" cy="1117252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669279" y="2592861"/>
              <a:ext cx="1155474" cy="965957"/>
              <a:chOff x="5652653" y="2584548"/>
              <a:chExt cx="1155474" cy="96595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652653" y="2584548"/>
                <a:ext cx="1155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KMU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833006" y="2965730"/>
                <a:ext cx="820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SW</a:t>
                </a:r>
                <a:endParaRPr lang="ko-KR" altLang="en-US" sz="3200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222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263</TotalTime>
  <Words>264</Words>
  <Application>Microsoft Office PowerPoint</Application>
  <PresentationFormat>와이드스크린</PresentationFormat>
  <Paragraphs>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KoPub돋움체 Light</vt:lpstr>
      <vt:lpstr>맑은 고딕</vt:lpstr>
      <vt:lpstr>배달의민족 연성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gusdlsdlek@gmail.com</cp:lastModifiedBy>
  <cp:revision>32</cp:revision>
  <dcterms:created xsi:type="dcterms:W3CDTF">2016-03-12T15:04:52Z</dcterms:created>
  <dcterms:modified xsi:type="dcterms:W3CDTF">2017-09-18T07:56:38Z</dcterms:modified>
</cp:coreProperties>
</file>